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81" r:id="rId3"/>
    <p:sldId id="297" r:id="rId4"/>
    <p:sldId id="289" r:id="rId5"/>
    <p:sldId id="298" r:id="rId6"/>
    <p:sldId id="295" r:id="rId7"/>
    <p:sldId id="296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2CE"/>
    <a:srgbClr val="330072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0"/>
    <p:restoredTop sz="97690"/>
  </p:normalViewPr>
  <p:slideViewPr>
    <p:cSldViewPr snapToGrid="0" snapToObjects="1">
      <p:cViewPr varScale="1">
        <p:scale>
          <a:sx n="110" d="100"/>
          <a:sy n="110" d="100"/>
        </p:scale>
        <p:origin x="5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kefield District Health &amp; Care Partnership logo">
            <a:extLst>
              <a:ext uri="{FF2B5EF4-FFF2-40B4-BE49-F238E27FC236}">
                <a16:creationId xmlns:a16="http://schemas.microsoft.com/office/drawing/2014/main" id="{D08291AE-9E1E-464B-84AC-05D667331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39" y="545275"/>
            <a:ext cx="3355162" cy="867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4B560-4D0E-F940-B55D-9B6937902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644"/>
            <a:ext cx="8428776" cy="2411587"/>
          </a:xfrm>
          <a:noFill/>
        </p:spPr>
        <p:txBody>
          <a:bodyPr wrap="square" lIns="548640" tIns="0" rIns="0" bIns="274320" anchor="b" anchorCtr="0">
            <a:noAutofit/>
          </a:bodyPr>
          <a:lstStyle>
            <a:lvl1pPr algn="l"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CD2B15-F595-5A4D-8C41-068AB4A76B1F}"/>
              </a:ext>
            </a:extLst>
          </p:cNvPr>
          <p:cNvCxnSpPr>
            <a:cxnSpLocks/>
          </p:cNvCxnSpPr>
          <p:nvPr userDrawn="1"/>
        </p:nvCxnSpPr>
        <p:spPr>
          <a:xfrm>
            <a:off x="548639" y="4016232"/>
            <a:ext cx="7900493" cy="0"/>
          </a:xfrm>
          <a:prstGeom prst="line">
            <a:avLst/>
          </a:prstGeom>
          <a:ln w="19050">
            <a:solidFill>
              <a:srgbClr val="006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6F0D4B-A5F2-D147-972B-A244F259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9277" y="2065225"/>
            <a:ext cx="3082722" cy="402094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4FCB322-3C39-F14A-82BE-2ECAC04EA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16230"/>
            <a:ext cx="8449132" cy="1072392"/>
          </a:xfrm>
        </p:spPr>
        <p:txBody>
          <a:bodyPr lIns="548640" tIns="274320" rIns="0" bIns="0">
            <a:normAutofit/>
          </a:bodyPr>
          <a:lstStyle>
            <a:lvl1pPr marL="0" indent="0" algn="l">
              <a:buNone/>
              <a:defRPr sz="2000">
                <a:solidFill>
                  <a:srgbClr val="0067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DC9326-0687-9740-9789-7CDFAACEF67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" y="6524799"/>
            <a:ext cx="6453554" cy="193899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72CE"/>
                </a:solidFill>
              </a:rPr>
              <a:t>Proud to be part of West Yorkshire Health and Care Partnership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8D786-5CF4-C846-8BC7-080D3B2E43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66257"/>
            <a:ext cx="8449132" cy="396000"/>
          </a:xfrm>
        </p:spPr>
        <p:txBody>
          <a:bodyPr lIns="54864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30072"/>
                </a:solidFill>
              </a:defRPr>
            </a:lvl1pPr>
          </a:lstStyle>
          <a:p>
            <a:pPr lvl="0"/>
            <a:r>
              <a:rPr lang="en-US" dirty="0"/>
              <a:t>Name, Job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5265A8C-FB67-804C-8F41-2C475885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81267"/>
            <a:ext cx="8449132" cy="250086"/>
          </a:xfrm>
        </p:spPr>
        <p:txBody>
          <a:bodyPr lIns="54864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rgbClr val="33007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7902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10622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88CBF-80CC-EE4F-AB40-D16C598060DD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7885513-D785-6644-BA63-FEE04488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BB2975CB-8FA7-4F16-B31A-B5A74D8F62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645791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846BBC-5F58-1848-ACB8-9872C38A402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C436621-AB54-674A-8B4F-5930A710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E34A9191-71FF-42BD-8E4D-510C5C442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63375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879ABA-0C6F-C64F-86EA-65E3559093B4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7218C07-3910-314E-90D8-352F82E2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5B71491B-7EE2-4163-87F9-170F1293A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7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645791" cy="430960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CC1F6-193B-7D44-8AB4-38406CF3AA6A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E415149-29F5-A941-91D0-97D9823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15900914-190E-41F7-8972-5A686C36B8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3806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1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593037" cy="4309607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CC1F6-193B-7D44-8AB4-38406CF3AA6A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E415149-29F5-A941-91D0-97D9823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C772222-B37C-4B4E-8185-A13E8675D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330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6160EA-7D1D-0047-9B54-F6E28881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7116" y="2988526"/>
            <a:ext cx="3944883" cy="3320833"/>
          </a:xfrm>
          <a:prstGeom prst="rect">
            <a:avLst/>
          </a:prstGeom>
        </p:spPr>
      </p:pic>
      <p:pic>
        <p:nvPicPr>
          <p:cNvPr id="6" name="Picture 5" descr="Wakefield District Health &amp; Care Partnership logo">
            <a:extLst>
              <a:ext uri="{FF2B5EF4-FFF2-40B4-BE49-F238E27FC236}">
                <a16:creationId xmlns:a16="http://schemas.microsoft.com/office/drawing/2014/main" id="{BCD08786-943E-FA4B-A5EA-737DB148A1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66" y="111511"/>
            <a:ext cx="4211104" cy="17284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149D90-1448-0942-8DB1-BC85A099E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4644"/>
            <a:ext cx="7571678" cy="2411587"/>
          </a:xfrm>
          <a:noFill/>
        </p:spPr>
        <p:txBody>
          <a:bodyPr wrap="square" lIns="548640" tIns="0" rIns="0" bIns="274320" anchor="b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B5854F-E9F4-7742-90BC-12F1EDBE1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16230"/>
            <a:ext cx="7571678" cy="1072392"/>
          </a:xfrm>
        </p:spPr>
        <p:txBody>
          <a:bodyPr lIns="548640" tIns="27432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CC88B51-888F-F04F-81CE-C20159FB6681}"/>
              </a:ext>
            </a:extLst>
          </p:cNvPr>
          <p:cNvSpPr txBox="1">
            <a:spLocks/>
          </p:cNvSpPr>
          <p:nvPr userDrawn="1"/>
        </p:nvSpPr>
        <p:spPr>
          <a:xfrm>
            <a:off x="0" y="6300618"/>
            <a:ext cx="7257327" cy="193899"/>
          </a:xfrm>
          <a:prstGeom prst="rect">
            <a:avLst/>
          </a:prstGeom>
        </p:spPr>
        <p:txBody>
          <a:bodyPr vert="horz" wrap="square" lIns="54864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rgbClr val="00674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Proud to be part of West Yorkshire Health and Care Partnership </a:t>
            </a:r>
          </a:p>
        </p:txBody>
      </p:sp>
    </p:spTree>
    <p:extLst>
      <p:ext uri="{BB962C8B-B14F-4D97-AF65-F5344CB8AC3E}">
        <p14:creationId xmlns:p14="http://schemas.microsoft.com/office/powerpoint/2010/main" val="45807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702876"/>
            <a:ext cx="8349177" cy="4279409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48A171-E3CE-5E41-9F1E-C2F6D7E04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5301" y="3729656"/>
            <a:ext cx="2686698" cy="22616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17E0A9-0D1F-554F-BF6E-977729F1B51B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719ABE0-9091-9844-A27A-754C3C0E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 descr="Wakefield District Health &amp; Care Partnership logo">
            <a:extLst>
              <a:ext uri="{FF2B5EF4-FFF2-40B4-BE49-F238E27FC236}">
                <a16:creationId xmlns:a16="http://schemas.microsoft.com/office/drawing/2014/main" id="{13A2BB01-0BE1-8E4C-940A-F638898FA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672680"/>
            <a:ext cx="11094719" cy="423575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56C6FE-F7D8-BE42-BEFF-99499A37CAA3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659070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1634F3F-E589-AA4E-949A-5EE5A253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7462EF-3140-9648-9EB6-F3B63FA63716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428EE9-A330-4E46-AA21-362EC524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490" y="5980013"/>
            <a:ext cx="2959507" cy="877987"/>
          </a:xfrm>
          <a:prstGeom prst="rect">
            <a:avLst/>
          </a:prstGeom>
        </p:spPr>
      </p:pic>
      <p:pic>
        <p:nvPicPr>
          <p:cNvPr id="11" name="Picture 10" descr="Wakefield District Health &amp; Care Partnership logo">
            <a:extLst>
              <a:ext uri="{FF2B5EF4-FFF2-40B4-BE49-F238E27FC236}">
                <a16:creationId xmlns:a16="http://schemas.microsoft.com/office/drawing/2014/main" id="{8863E4C2-F5C3-405E-AF90-0FD0362C2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20483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612475"/>
            <a:ext cx="11094719" cy="5295956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28EE9-A330-4E46-AA21-362EC524B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2490" y="5980013"/>
            <a:ext cx="2959507" cy="877987"/>
          </a:xfrm>
          <a:prstGeom prst="rect">
            <a:avLst/>
          </a:prstGeom>
        </p:spPr>
      </p:pic>
      <p:pic>
        <p:nvPicPr>
          <p:cNvPr id="11" name="Picture 10" descr="Wakefield District Health &amp; Care Partnership logo">
            <a:extLst>
              <a:ext uri="{FF2B5EF4-FFF2-40B4-BE49-F238E27FC236}">
                <a16:creationId xmlns:a16="http://schemas.microsoft.com/office/drawing/2014/main" id="{8863E4C2-F5C3-405E-AF90-0FD0362C2F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-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AD577-C942-3947-82D8-8F7CCBE51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687778"/>
            <a:ext cx="11094718" cy="634636"/>
          </a:xfrm>
        </p:spPr>
        <p:txBody>
          <a:bodyPr lIns="0" tIns="365760" rIns="0" bIns="0" anchor="t" anchorCtr="0">
            <a:noAutofit/>
          </a:bodyPr>
          <a:lstStyle>
            <a:lvl1pPr marL="0" indent="0">
              <a:buNone/>
              <a:defRPr sz="2600" b="1">
                <a:solidFill>
                  <a:srgbClr val="0067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5036A7-5A0E-734D-8730-2C402253644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640" y="2329328"/>
            <a:ext cx="11094718" cy="3473595"/>
          </a:xfrm>
        </p:spPr>
        <p:txBody>
          <a:bodyPr lIns="0" tIns="36576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1A99A2-F49A-734E-80C1-AE04C5D56182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2FF5F93E-F222-9343-980C-0C268160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1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01EC49-C24D-E344-86F5-0C8F39E86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3404" y="5855685"/>
            <a:ext cx="3378594" cy="1002316"/>
          </a:xfrm>
          <a:prstGeom prst="rect">
            <a:avLst/>
          </a:prstGeom>
        </p:spPr>
      </p:pic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E904911B-3265-4D15-9517-D8B2F45C10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8" y="1687778"/>
            <a:ext cx="7663377" cy="4309603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15B1A-ABB3-5D47-B8BF-F1119B3CD8C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4F81553-2114-154E-8098-B3EE66C1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68AA07E-187C-44FD-A457-993102773A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28206" cy="4324707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79983E-1AA4-2249-9C06-9AD3D268967C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C27714A0-66BA-0C48-975F-D4878D24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6CEA4EE8-F39B-4B03-AF0A-0D4012F85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EE2-4247-5943-8406-F7263E06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72680"/>
            <a:ext cx="7610622" cy="4309601"/>
          </a:xfrm>
        </p:spPr>
        <p:txBody>
          <a:bodyPr lIns="0" tIns="457200" rIns="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CD20EF-B589-0348-B823-915F84AA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8362880" y="3024553"/>
            <a:ext cx="3833447" cy="38334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DCFBBB-845E-C040-A891-805D8A4C7367}"/>
              </a:ext>
            </a:extLst>
          </p:cNvPr>
          <p:cNvCxnSpPr>
            <a:cxnSpLocks/>
          </p:cNvCxnSpPr>
          <p:nvPr userDrawn="1"/>
        </p:nvCxnSpPr>
        <p:spPr>
          <a:xfrm>
            <a:off x="548640" y="1687778"/>
            <a:ext cx="11094718" cy="0"/>
          </a:xfrm>
          <a:prstGeom prst="line">
            <a:avLst/>
          </a:prstGeom>
          <a:ln w="19050">
            <a:solidFill>
              <a:srgbClr val="007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57AF5FF-3AC2-E64B-A052-BCE1E8FB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40"/>
            <a:ext cx="11643357" cy="1124040"/>
          </a:xfrm>
        </p:spPr>
        <p:txBody>
          <a:bodyPr lIns="548640" tIns="0" rIns="0" bIns="274320" anchor="b" anchorCtr="0">
            <a:noAutofit/>
          </a:bodyPr>
          <a:lstStyle>
            <a:lvl1pPr>
              <a:defRPr sz="2800">
                <a:solidFill>
                  <a:srgbClr val="3300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Wakefield District Health &amp; Care Partnership logo">
            <a:extLst>
              <a:ext uri="{FF2B5EF4-FFF2-40B4-BE49-F238E27FC236}">
                <a16:creationId xmlns:a16="http://schemas.microsoft.com/office/drawing/2014/main" id="{C2243302-9E1E-4353-B93D-DD57C3C40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8" y="6102898"/>
            <a:ext cx="2159393" cy="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6BB334-414C-C548-BD95-E70D7AA2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AF3FF-C01A-8045-86D3-61311B82B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FBBF2-6CCA-BF4F-A400-E14346FB7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3D23-2D51-124C-B6BF-CE7898C5F41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3BF6-4253-A94D-B30B-C45308D0E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151F-16D2-6640-AA3C-11613382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DDBC-D35A-AF45-A261-A6A21B27D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0" r:id="rId3"/>
    <p:sldLayoutId id="2147483662" r:id="rId4"/>
    <p:sldLayoutId id="2147483682" r:id="rId5"/>
    <p:sldLayoutId id="2147483653" r:id="rId6"/>
    <p:sldLayoutId id="2147483650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  <p:sldLayoutId id="2147483680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33007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6747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2C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akccg.communications@nhs.net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B8AD-AB49-A74D-9C85-EC73A2CFD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6D2C5-B1B6-9A4A-97E4-CDE40BC99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4B577-ED39-4441-A44D-DD93D0B78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B985E-8E13-794A-B7A9-5635315E2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D9EE3-8207-A047-83D4-017591937250}"/>
              </a:ext>
            </a:extLst>
          </p:cNvPr>
          <p:cNvSpPr txBox="1"/>
          <p:nvPr/>
        </p:nvSpPr>
        <p:spPr>
          <a:xfrm>
            <a:off x="8809891" y="311982"/>
            <a:ext cx="3094893" cy="1292662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 WY ICB logo here if required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[delete yellow box]</a:t>
            </a:r>
          </a:p>
        </p:txBody>
      </p:sp>
    </p:spTree>
    <p:extLst>
      <p:ext uri="{BB962C8B-B14F-4D97-AF65-F5344CB8AC3E}">
        <p14:creationId xmlns:p14="http://schemas.microsoft.com/office/powerpoint/2010/main" val="200864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CC71C8-E76F-D546-99CB-03939D4052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CB520F-1F56-CC46-A230-F94D71777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FC321-259D-440E-B99F-9A1F70BBDB0C}"/>
              </a:ext>
            </a:extLst>
          </p:cNvPr>
          <p:cNvSpPr txBox="1"/>
          <p:nvPr/>
        </p:nvSpPr>
        <p:spPr>
          <a:xfrm>
            <a:off x="8809891" y="311982"/>
            <a:ext cx="3094893" cy="1292662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 WY ICB  or other logo here if required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[delete yellow box]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8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6CD22-6B89-4327-BAF8-AAA932336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C4B1B-C353-4030-B2E3-6F93B509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7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B6B0E-0DB5-8A41-A8BE-251B35C0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DDE776-0AEE-B14A-B713-F12B0277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0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DE223B-CE7B-4826-BEB8-799B19FB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7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541238-0ABF-4D5C-B7B3-627D56D12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9B10A9-8991-4932-BCCF-0F34DFD7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7DBFA-9C9D-4575-BC68-CF2693F5E7E3}"/>
              </a:ext>
            </a:extLst>
          </p:cNvPr>
          <p:cNvSpPr txBox="1"/>
          <p:nvPr/>
        </p:nvSpPr>
        <p:spPr>
          <a:xfrm>
            <a:off x="8651488" y="156882"/>
            <a:ext cx="3311912" cy="1785104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More styled photos available  in new slide menu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options 5a to 5h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[delete yellow box]</a:t>
            </a:r>
          </a:p>
        </p:txBody>
      </p:sp>
    </p:spTree>
    <p:extLst>
      <p:ext uri="{BB962C8B-B14F-4D97-AF65-F5344CB8AC3E}">
        <p14:creationId xmlns:p14="http://schemas.microsoft.com/office/powerpoint/2010/main" val="41739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F0B99-5890-449A-B14A-4F0D6E6E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85936-AB71-455E-B26D-6F5121E6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4A819-1B43-45DA-B034-7A17673A49F3}"/>
              </a:ext>
            </a:extLst>
          </p:cNvPr>
          <p:cNvSpPr txBox="1"/>
          <p:nvPr/>
        </p:nvSpPr>
        <p:spPr>
          <a:xfrm>
            <a:off x="8651488" y="156882"/>
            <a:ext cx="3311912" cy="1785104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274320" rIns="274320" bIns="274320" rtlCol="0" anchor="ctr" anchorCtr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More styled photos available  in new slide menu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options 5a to 5h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[delete yellow box]</a:t>
            </a:r>
          </a:p>
        </p:txBody>
      </p:sp>
    </p:spTree>
    <p:extLst>
      <p:ext uri="{BB962C8B-B14F-4D97-AF65-F5344CB8AC3E}">
        <p14:creationId xmlns:p14="http://schemas.microsoft.com/office/powerpoint/2010/main" val="369780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49081E-CE63-9246-930B-7AC60048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72680"/>
            <a:ext cx="7751300" cy="4235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753A7-9237-704D-81AB-1F0DE1E5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n holding a baby">
            <a:extLst>
              <a:ext uri="{FF2B5EF4-FFF2-40B4-BE49-F238E27FC236}">
                <a16:creationId xmlns:a16="http://schemas.microsoft.com/office/drawing/2014/main" id="{1E124390-CF8F-AE41-978F-CF4F9896A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2" b="16622"/>
          <a:stretch/>
        </p:blipFill>
        <p:spPr>
          <a:xfrm>
            <a:off x="8441474" y="2306266"/>
            <a:ext cx="3201884" cy="320188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B6B3B9-4A6E-054B-8B82-9AC96884C842}"/>
              </a:ext>
            </a:extLst>
          </p:cNvPr>
          <p:cNvSpPr txBox="1"/>
          <p:nvPr/>
        </p:nvSpPr>
        <p:spPr>
          <a:xfrm>
            <a:off x="687736" y="2181653"/>
            <a:ext cx="7317929" cy="3416320"/>
          </a:xfrm>
          <a:prstGeom prst="rect">
            <a:avLst/>
          </a:prstGeom>
          <a:solidFill>
            <a:schemeClr val="accent4"/>
          </a:solidFill>
        </p:spPr>
        <p:txBody>
          <a:bodyPr wrap="square" lIns="274320" tIns="274320" rIns="274320" bIns="274320" rtlCol="0" anchor="ctr" anchorCtr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 add your own choice of image: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and select change picture.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Your image will resize into the circle.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and select edit alt text to add a description of the image for accessibility purposes.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make sure you have the necessary consent for the image you want to use.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are unsure about photography consent, please contact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wakccg.communications@nhs.net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for advice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[delete yellow box]</a:t>
            </a:r>
          </a:p>
        </p:txBody>
      </p:sp>
    </p:spTree>
    <p:extLst>
      <p:ext uri="{BB962C8B-B14F-4D97-AF65-F5344CB8AC3E}">
        <p14:creationId xmlns:p14="http://schemas.microsoft.com/office/powerpoint/2010/main" val="400487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143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Lodge</dc:creator>
  <cp:lastModifiedBy>MENZIES, Sue (NHS WAKEFIELD CCG)</cp:lastModifiedBy>
  <cp:revision>58</cp:revision>
  <dcterms:created xsi:type="dcterms:W3CDTF">2022-01-11T14:46:25Z</dcterms:created>
  <dcterms:modified xsi:type="dcterms:W3CDTF">2022-01-27T16:26:44Z</dcterms:modified>
</cp:coreProperties>
</file>