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E"/>
    <a:srgbClr val="006747"/>
    <a:srgbClr val="330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8" y="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1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5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1619055"/>
            <a:ext cx="7665682" cy="11531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24446"/>
            <a:ext cx="8691564" cy="27521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Wakefield District Health &amp; Care Partnership logo">
            <a:extLst>
              <a:ext uri="{FF2B5EF4-FFF2-40B4-BE49-F238E27FC236}">
                <a16:creationId xmlns:a16="http://schemas.microsoft.com/office/drawing/2014/main" id="{102EBF93-6E41-43DB-9407-A17F268126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399" y="332109"/>
            <a:ext cx="3355162" cy="8670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9E232C-136B-4902-BAAF-C6C4A3AA5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39" y="5897880"/>
            <a:ext cx="3355160" cy="97536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6D2E163-A40D-43B9-9280-045507133A08}"/>
              </a:ext>
            </a:extLst>
          </p:cNvPr>
          <p:cNvSpPr txBox="1">
            <a:spLocks/>
          </p:cNvSpPr>
          <p:nvPr userDrawn="1"/>
        </p:nvSpPr>
        <p:spPr>
          <a:xfrm>
            <a:off x="3921125" y="6351951"/>
            <a:ext cx="5760000" cy="360000"/>
          </a:xfrm>
          <a:prstGeom prst="rect">
            <a:avLst/>
          </a:prstGeom>
        </p:spPr>
        <p:txBody>
          <a:bodyPr vert="horz" wrap="square" lIns="548640" tIns="0" rIns="0" bIns="0" rtlCol="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0067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0072CE"/>
                </a:solidFill>
              </a:rPr>
              <a:t>Proud to be part of West Yorkshire Health and Care Partnership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773230-D366-4F65-AA38-FFBC13D04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8115281" y="83799"/>
            <a:ext cx="1874521" cy="170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7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5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2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1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46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56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856E-1983-4DE8-A460-277ED2D308E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FC095-26D7-4D4C-82D5-62F9D9AF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4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spcAft>
          <a:spcPts val="600"/>
        </a:spcAft>
        <a:buNone/>
        <a:defRPr sz="4000" b="1" kern="1200">
          <a:solidFill>
            <a:srgbClr val="33007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Tx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Tx/>
        <a:buBlip>
          <a:blip r:embed="rId13"/>
        </a:buBlip>
        <a:defRPr sz="2000" kern="1200">
          <a:solidFill>
            <a:srgbClr val="00674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0072C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76C54-930E-46CB-A19A-F49F4B02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Title here</a:t>
            </a:r>
            <a:br>
              <a:rPr lang="en-GB" dirty="0"/>
            </a:br>
            <a:r>
              <a:rPr lang="en-GB" dirty="0"/>
              <a:t>Second line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EDF55-70DF-4E4E-BA98-C99B86DFE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Poster content here.</a:t>
            </a:r>
          </a:p>
          <a:p>
            <a:pPr lvl="1"/>
            <a:r>
              <a:rPr lang="en-GB" dirty="0"/>
              <a:t>Bullets if needed.</a:t>
            </a:r>
          </a:p>
        </p:txBody>
      </p:sp>
    </p:spTree>
    <p:extLst>
      <p:ext uri="{BB962C8B-B14F-4D97-AF65-F5344CB8AC3E}">
        <p14:creationId xmlns:p14="http://schemas.microsoft.com/office/powerpoint/2010/main" val="108822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Title here Second line if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MENZIES, Sue (NHS WAKEFIELD CCG)</dc:creator>
  <cp:lastModifiedBy>MENZIES, Sue (NHS WAKEFIELD CCG)</cp:lastModifiedBy>
  <cp:revision>3</cp:revision>
  <dcterms:created xsi:type="dcterms:W3CDTF">2022-01-26T08:25:32Z</dcterms:created>
  <dcterms:modified xsi:type="dcterms:W3CDTF">2022-01-26T08:37:56Z</dcterms:modified>
</cp:coreProperties>
</file>