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E"/>
    <a:srgbClr val="006747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24" y="35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5D4-A2DB-4FB4-A7C1-E69DA175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7C1B4-2686-4D3B-A85D-9512AB19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04F9-B43F-4B47-B679-2A01E66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7A18-1D4D-4040-B34D-D67D665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3AE8-A460-4B30-8E30-42CB697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6CD1-B642-428E-B954-5636FDAE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2F661-134B-42BC-8E01-3504555A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0118-9C5E-4BD6-A617-7F91D5A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2A33-5C83-45B7-ABA6-4979438C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A509-A1AD-45F1-A814-0E55339E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AB073-B9E1-49DE-8EF1-B3377B142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EF88A-70D3-4573-A28B-2A0AA40FB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66C5-6E55-477E-95E1-A83E2A2C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1ED3-A46F-433A-B888-0D4E9509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B953-CA40-4734-B26E-7D16C5D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2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5D4-A2DB-4FB4-A7C1-E69DA175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7C1B4-2686-4D3B-A85D-9512AB19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04F9-B43F-4B47-B679-2A01E66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7A18-1D4D-4040-B34D-D67D665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3AE8-A460-4B30-8E30-42CB697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8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A05A-1E08-4299-9230-7E992369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F522-C9DC-4A00-A322-CC12E050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28C-95A5-474B-8FFB-E21DE769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2E6A-3100-4AE6-81F7-116B6D6C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759B-7D6E-4750-96E2-57E1D33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25CE-265A-403E-8F8C-F75F2FF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0332-A681-400D-A2E5-AAE8423D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2252-DB73-4E2A-A46B-B06F98E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AFF0-15CD-4294-B964-5992F21B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4EF-F1D9-4637-ACF4-E7F0EB4A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0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28AC-2104-46BC-B3FB-0B2DBE91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DA60-1429-4572-989D-AB3308271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EC17-B826-4F47-9307-3C7CBD9A2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56DA2-3EC7-4DF2-82DC-6310F0F4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0C4D5-B18D-4A33-B8BC-B579C37D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28DDC-C09B-4FC8-96F9-08FA53B0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6B3-CCF3-4FA5-9EB8-EC2B411D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E490-D637-4BB5-898D-2173180C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0D548-7ADC-4CF1-9165-56D0EEED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FE276-3CF2-4EB5-9D5F-36AD08F11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A511C-D794-4C05-8E73-402DD20C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A9C85-3506-4536-87EB-84638514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1AD8-126B-44B4-8065-C1AB6E76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E9170-8A46-445B-8BF8-5E9E2A2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80EF-3751-4084-B0B1-7FB4034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9EB4-B53A-41DF-A61C-83F1332A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F4459-3B7A-419A-8FEE-A982951E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62FF-D8B3-4F19-8B03-3A7195B5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1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74A7E-3A79-4677-A56E-7417A030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899DD-5A1D-4B47-8DDF-420395C3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3FF4A-FD70-4334-9B5A-5B084E58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1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7EC-57F3-43B5-87F6-24298BDB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A7A6-7B37-4D8D-8E52-B96B78B9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B0DAF-42D5-4D59-9A28-DCA61B0B8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4286-73F9-4109-9C48-C0A7930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4216-DB75-412F-BE9E-A448269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F6AB5-9DAF-445F-8F8D-03E85AF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A05A-1E08-4299-9230-7E992369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880652"/>
            <a:ext cx="8280400" cy="177694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F522-C9DC-4A00-A322-CC12E050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859213"/>
            <a:ext cx="8280400" cy="4434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28C-95A5-474B-8FFB-E21DE769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2E6A-3100-4AE6-81F7-116B6D6C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759B-7D6E-4750-96E2-57E1D33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7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282-98A0-4C9B-AA33-6961900B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E3BE5-1544-47D3-9E49-57CDE7AC8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35AA-B7D0-40E9-8BEC-190EED1A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CF78-DB8C-48D2-AA38-5B24656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89FE-4B81-4F2D-8F8C-86DFF27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CB4F8-9315-4F04-BC3B-B2C118AF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7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6CD1-B642-428E-B954-5636FDAE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2F661-134B-42BC-8E01-3504555A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0118-9C5E-4BD6-A617-7F91D5A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2A33-5C83-45B7-ABA6-4979438C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A509-A1AD-45F1-A814-0E55339E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8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AB073-B9E1-49DE-8EF1-B3377B142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EF88A-70D3-4573-A28B-2A0AA40FB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66C5-6E55-477E-95E1-A83E2A2C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1ED3-A46F-433A-B888-0D4E9509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B953-CA40-4734-B26E-7D16C5D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25CE-265A-403E-8F8C-F75F2FF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0332-A681-400D-A2E5-AAE8423D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2252-DB73-4E2A-A46B-B06F98E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AFF0-15CD-4294-B964-5992F21B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4EF-F1D9-4637-ACF4-E7F0EB4A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28AC-2104-46BC-B3FB-0B2DBE91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DA60-1429-4572-989D-AB3308271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EC17-B826-4F47-9307-3C7CBD9A2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56DA2-3EC7-4DF2-82DC-6310F0F4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0C4D5-B18D-4A33-B8BC-B579C37D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28DDC-C09B-4FC8-96F9-08FA53B0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6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6B3-CCF3-4FA5-9EB8-EC2B411D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E490-D637-4BB5-898D-2173180C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0D548-7ADC-4CF1-9165-56D0EEED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FE276-3CF2-4EB5-9D5F-36AD08F11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A511C-D794-4C05-8E73-402DD20C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A9C85-3506-4536-87EB-84638514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1AD8-126B-44B4-8065-C1AB6E76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E9170-8A46-445B-8BF8-5E9E2A2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80EF-3751-4084-B0B1-7FB4034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9EB4-B53A-41DF-A61C-83F1332A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F4459-3B7A-419A-8FEE-A982951E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62FF-D8B3-4F19-8B03-3A7195B5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74A7E-3A79-4677-A56E-7417A030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899DD-5A1D-4B47-8DDF-420395C3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3FF4A-FD70-4334-9B5A-5B084E58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4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7EC-57F3-43B5-87F6-24298BDB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A7A6-7B37-4D8D-8E52-B96B78B9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B0DAF-42D5-4D59-9A28-DCA61B0B8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4286-73F9-4109-9C48-C0A7930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4216-DB75-412F-BE9E-A448269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F6AB5-9DAF-445F-8F8D-03E85AF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282-98A0-4C9B-AA33-6961900B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E3BE5-1544-47D3-9E49-57CDE7AC8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35AA-B7D0-40E9-8BEC-190EED1A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CF78-DB8C-48D2-AA38-5B24656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89FE-4B81-4F2D-8F8C-86DFF27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CB4F8-9315-4F04-BC3B-B2C118AF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79231-0292-4318-A7CA-48C8FECF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47302"/>
            <a:ext cx="8280400" cy="20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614A-8B33-44AF-98FF-DAE080C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144963"/>
            <a:ext cx="8280400" cy="443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Wakefield District Health &amp; Care Partnership logo">
            <a:extLst>
              <a:ext uri="{FF2B5EF4-FFF2-40B4-BE49-F238E27FC236}">
                <a16:creationId xmlns:a16="http://schemas.microsoft.com/office/drawing/2014/main" id="{08F00F3E-334B-4153-A7F7-06ED6D34C5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8639" y="545275"/>
            <a:ext cx="3355162" cy="867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D8FC8-2B00-49AA-9913-6409B270A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3250" y="8839574"/>
            <a:ext cx="2647950" cy="345384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92AE504-A102-406A-A38F-EE690EDBE2F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1986325"/>
            <a:ext cx="3600000" cy="540000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72CE"/>
                </a:solidFill>
              </a:rPr>
              <a:t>Proud to be part of West Yorkshire Health and Care Partnership </a:t>
            </a:r>
          </a:p>
        </p:txBody>
      </p:sp>
    </p:spTree>
    <p:extLst>
      <p:ext uri="{BB962C8B-B14F-4D97-AF65-F5344CB8AC3E}">
        <p14:creationId xmlns:p14="http://schemas.microsoft.com/office/powerpoint/2010/main" val="11609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4000" b="1" kern="1200">
          <a:solidFill>
            <a:srgbClr val="33007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2000" kern="1200">
          <a:solidFill>
            <a:srgbClr val="0067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72C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79231-0292-4318-A7CA-48C8FECF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614A-8B33-44AF-98FF-DAE080C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F8EE-A550-4F78-9040-E7DF12D8A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5505-5A54-4C4B-B0A1-7F4F0F48A1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32DE-AF43-4A70-B6B3-2DC23688E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4C94-9F94-4D3E-85BC-0E47488BA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wakccg.communications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5BF0-E162-45DB-BA99-D16F7FDA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Second line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2683-FF2B-4BE5-972F-8F83320C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Poster content here.</a:t>
            </a:r>
          </a:p>
          <a:p>
            <a:r>
              <a:rPr lang="en-GB" dirty="0"/>
              <a:t>To add you own choice of image, right click on the photo below and select change picture ((your image will resize into the circle).</a:t>
            </a:r>
          </a:p>
          <a:p>
            <a:endParaRPr lang="en-GB" dirty="0"/>
          </a:p>
          <a:p>
            <a:pPr lvl="1"/>
            <a:r>
              <a:rPr lang="en-GB" dirty="0"/>
              <a:t>Right click and select Edit Alt Text to add a description of the image for accessibility purposes.</a:t>
            </a:r>
          </a:p>
          <a:p>
            <a:pPr lvl="1"/>
            <a:r>
              <a:rPr lang="en-GB" dirty="0"/>
              <a:t>Please make sure you have the necessary consent for the image used (contact </a:t>
            </a:r>
            <a:r>
              <a:rPr lang="en-GB" dirty="0">
                <a:hlinkClick r:id="rId2"/>
              </a:rPr>
              <a:t>wakccg.communications@nhs.net</a:t>
            </a:r>
            <a:r>
              <a:rPr lang="en-GB" dirty="0"/>
              <a:t> for advice). </a:t>
            </a:r>
          </a:p>
          <a:p>
            <a:endParaRPr lang="en-GB" dirty="0"/>
          </a:p>
        </p:txBody>
      </p:sp>
      <p:pic>
        <p:nvPicPr>
          <p:cNvPr id="4" name="Picture 3" descr="Wakefield Cathedral">
            <a:extLst>
              <a:ext uri="{FF2B5EF4-FFF2-40B4-BE49-F238E27FC236}">
                <a16:creationId xmlns:a16="http://schemas.microsoft.com/office/drawing/2014/main" id="{E1AAE4C0-E64B-4F5B-BCB5-4D006A74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r="22161"/>
          <a:stretch/>
        </p:blipFill>
        <p:spPr>
          <a:xfrm>
            <a:off x="641350" y="8712737"/>
            <a:ext cx="3111500" cy="3111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90FAD-E687-4811-B32E-24FFDFD3468C}"/>
              </a:ext>
            </a:extLst>
          </p:cNvPr>
          <p:cNvSpPr txBox="1"/>
          <p:nvPr/>
        </p:nvSpPr>
        <p:spPr>
          <a:xfrm>
            <a:off x="6180991" y="454640"/>
            <a:ext cx="3094893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WY ICB logo here if required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2410386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92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Custom Design</vt:lpstr>
      <vt:lpstr>1_Custom Design</vt:lpstr>
      <vt:lpstr>Title here Second line if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MENZIES, Sue (NHS WAKEFIELD CCG)</dc:creator>
  <cp:lastModifiedBy>MENZIES, Sue (NHS WAKEFIELD CCG)</cp:lastModifiedBy>
  <cp:revision>5</cp:revision>
  <dcterms:created xsi:type="dcterms:W3CDTF">2022-01-26T07:41:32Z</dcterms:created>
  <dcterms:modified xsi:type="dcterms:W3CDTF">2022-01-26T08:25:09Z</dcterms:modified>
</cp:coreProperties>
</file>